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notesMasterIdLst>
    <p:notesMasterId r:id="rId23"/>
  </p:notesMasterIdLst>
  <p:sldIdLst>
    <p:sldId id="256" r:id="rId2"/>
    <p:sldId id="258" r:id="rId3"/>
    <p:sldId id="260" r:id="rId4"/>
    <p:sldId id="261" r:id="rId5"/>
    <p:sldId id="262" r:id="rId6"/>
    <p:sldId id="278" r:id="rId7"/>
    <p:sldId id="273" r:id="rId8"/>
    <p:sldId id="274" r:id="rId9"/>
    <p:sldId id="264" r:id="rId10"/>
    <p:sldId id="265" r:id="rId11"/>
    <p:sldId id="266" r:id="rId12"/>
    <p:sldId id="277" r:id="rId13"/>
    <p:sldId id="268" r:id="rId14"/>
    <p:sldId id="269" r:id="rId15"/>
    <p:sldId id="271" r:id="rId16"/>
    <p:sldId id="275" r:id="rId17"/>
    <p:sldId id="276" r:id="rId18"/>
    <p:sldId id="279" r:id="rId19"/>
    <p:sldId id="280" r:id="rId20"/>
    <p:sldId id="281" r:id="rId21"/>
    <p:sldId id="272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32" autoAdjust="0"/>
    <p:restoredTop sz="94660"/>
  </p:normalViewPr>
  <p:slideViewPr>
    <p:cSldViewPr>
      <p:cViewPr varScale="1">
        <p:scale>
          <a:sx n="74" d="100"/>
          <a:sy n="74" d="100"/>
        </p:scale>
        <p:origin x="-1200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8A4F93D-1E57-4A6F-9A1C-F118EB66ABF6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5E6A69-DE52-41F5-B35D-DE545F039E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5633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608BA9-2B27-46EE-B8F8-4AD89A656070}" type="datetimeFigureOut">
              <a:rPr lang="en-US" smtClean="0"/>
              <a:t>4/14/2020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379BF5D6-96CD-4221-AA19-2E5562FCF881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uk-UA" dirty="0" smtClean="0"/>
              <a:t>Сайко Галина</a:t>
            </a:r>
            <a:endParaRPr lang="en-US" dirty="0"/>
          </a:p>
        </p:txBody>
      </p:sp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 err="1"/>
              <a:t>Візуальна</a:t>
            </a:r>
            <a:r>
              <a:rPr lang="ru-RU" dirty="0"/>
              <a:t> новела </a:t>
            </a:r>
            <a:r>
              <a:rPr lang="ru-RU"/>
              <a:t>на </a:t>
            </a:r>
            <a:r>
              <a:rPr lang="ru-RU" smtClean="0"/>
              <a:t>движку </a:t>
            </a:r>
            <a:r>
              <a:rPr lang="ru-RU" dirty="0" err="1" smtClean="0"/>
              <a:t>Ren'Py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9771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67544" y="332656"/>
            <a:ext cx="8229600" cy="4526280"/>
          </a:xfrm>
        </p:spPr>
        <p:txBody>
          <a:bodyPr/>
          <a:lstStyle/>
          <a:p>
            <a:r>
              <a:rPr lang="uk-UA" dirty="0" smtClean="0"/>
              <a:t>Текст:</a:t>
            </a:r>
          </a:p>
          <a:p>
            <a:pPr marL="0" indent="0">
              <a:buNone/>
            </a:pPr>
            <a:endParaRPr lang="uk-UA" dirty="0" smtClean="0"/>
          </a:p>
          <a:p>
            <a:pPr marL="0" indent="0">
              <a:buNone/>
            </a:pPr>
            <a:endParaRPr lang="uk-UA" dirty="0"/>
          </a:p>
          <a:p>
            <a:r>
              <a:rPr lang="uk-UA" dirty="0" smtClean="0"/>
              <a:t>Вигляд в програмі:</a:t>
            </a:r>
            <a:endParaRPr lang="en-US" dirty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539"/>
          <a:stretch/>
        </p:blipFill>
        <p:spPr bwMode="auto">
          <a:xfrm>
            <a:off x="611560" y="1006854"/>
            <a:ext cx="7848872" cy="4659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20888"/>
            <a:ext cx="7107237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861048"/>
            <a:ext cx="4086225" cy="962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60932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13112" y="620688"/>
            <a:ext cx="8229600" cy="4526280"/>
          </a:xfrm>
        </p:spPr>
        <p:txBody>
          <a:bodyPr>
            <a:normAutofit/>
          </a:bodyPr>
          <a:lstStyle/>
          <a:p>
            <a:r>
              <a:rPr lang="uk-UA" sz="2800" dirty="0" smtClean="0"/>
              <a:t>Меню вибору</a:t>
            </a:r>
          </a:p>
          <a:p>
            <a:pPr marL="114300" indent="0">
              <a:buNone/>
            </a:pPr>
            <a:endParaRPr lang="uk-UA" sz="2800" dirty="0" smtClean="0"/>
          </a:p>
          <a:p>
            <a:pPr marL="114300" indent="0">
              <a:buNone/>
            </a:pPr>
            <a:r>
              <a:rPr lang="uk-UA" dirty="0" smtClean="0"/>
              <a:t>Уривок коду:</a:t>
            </a:r>
            <a:endParaRPr 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22" y="2492896"/>
            <a:ext cx="7792356" cy="4032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90211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79512" y="260648"/>
            <a:ext cx="4572000" cy="10895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114300" indent="0">
              <a:buNone/>
            </a:pPr>
            <a:endParaRPr lang="uk-UA" dirty="0"/>
          </a:p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Вигляд в програмі:</a:t>
            </a:r>
          </a:p>
          <a:p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5832649" cy="4124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3" y="5157192"/>
            <a:ext cx="3419475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3284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можливості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ru-RU" dirty="0" err="1"/>
              <a:t>Автоматичне</a:t>
            </a:r>
            <a:r>
              <a:rPr lang="ru-RU" dirty="0"/>
              <a:t> </a:t>
            </a:r>
            <a:r>
              <a:rPr lang="ru-RU" dirty="0" err="1"/>
              <a:t>збереження</a:t>
            </a:r>
            <a:r>
              <a:rPr lang="ru-RU" dirty="0"/>
              <a:t> </a:t>
            </a:r>
            <a:r>
              <a:rPr lang="ru-RU" dirty="0" err="1"/>
              <a:t>гри</a:t>
            </a:r>
            <a:r>
              <a:rPr lang="ru-RU" dirty="0"/>
              <a:t>;</a:t>
            </a:r>
          </a:p>
          <a:p>
            <a:r>
              <a:rPr lang="ru-RU" dirty="0" err="1"/>
              <a:t>Відкат</a:t>
            </a:r>
            <a:r>
              <a:rPr lang="ru-RU" dirty="0"/>
              <a:t>, для </a:t>
            </a:r>
            <a:r>
              <a:rPr lang="ru-RU" dirty="0" err="1"/>
              <a:t>повернення</a:t>
            </a:r>
            <a:r>
              <a:rPr lang="ru-RU" dirty="0"/>
              <a:t> </a:t>
            </a:r>
            <a:r>
              <a:rPr lang="ru-RU" dirty="0" err="1"/>
              <a:t>раніше</a:t>
            </a:r>
            <a:r>
              <a:rPr lang="ru-RU" dirty="0"/>
              <a:t> </a:t>
            </a:r>
            <a:r>
              <a:rPr lang="ru-RU" dirty="0" err="1"/>
              <a:t>показаного</a:t>
            </a:r>
            <a:r>
              <a:rPr lang="ru-RU" dirty="0"/>
              <a:t> </a:t>
            </a:r>
            <a:r>
              <a:rPr lang="ru-RU" dirty="0" err="1"/>
              <a:t>екрану</a:t>
            </a:r>
            <a:r>
              <a:rPr lang="ru-RU" dirty="0"/>
              <a:t>;</a:t>
            </a:r>
          </a:p>
          <a:p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пропускати</a:t>
            </a:r>
            <a:r>
              <a:rPr lang="ru-RU" dirty="0"/>
              <a:t> текст при </a:t>
            </a:r>
            <a:r>
              <a:rPr lang="ru-RU" dirty="0" err="1"/>
              <a:t>відтворенні</a:t>
            </a:r>
            <a:r>
              <a:rPr lang="ru-RU" dirty="0"/>
              <a:t>, в тому </a:t>
            </a:r>
            <a:r>
              <a:rPr lang="ru-RU" dirty="0" err="1"/>
              <a:t>числі</a:t>
            </a:r>
            <a:r>
              <a:rPr lang="ru-RU" dirty="0"/>
              <a:t> </a:t>
            </a:r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/>
              <a:t>показувати</a:t>
            </a:r>
            <a:r>
              <a:rPr lang="ru-RU" dirty="0"/>
              <a:t> </a:t>
            </a:r>
            <a:r>
              <a:rPr lang="ru-RU" dirty="0" err="1"/>
              <a:t>лише</a:t>
            </a:r>
            <a:r>
              <a:rPr lang="ru-RU" dirty="0"/>
              <a:t> текст, </a:t>
            </a:r>
            <a:r>
              <a:rPr lang="ru-RU" dirty="0" err="1"/>
              <a:t>який</a:t>
            </a:r>
            <a:r>
              <a:rPr lang="ru-RU" dirty="0"/>
              <a:t> не </a:t>
            </a:r>
            <a:r>
              <a:rPr lang="ru-RU" dirty="0" err="1"/>
              <a:t>був</a:t>
            </a:r>
            <a:r>
              <a:rPr lang="ru-RU" dirty="0"/>
              <a:t> показаний </a:t>
            </a:r>
            <a:r>
              <a:rPr lang="ru-RU" dirty="0" err="1"/>
              <a:t>раніше</a:t>
            </a:r>
            <a:r>
              <a:rPr lang="ru-RU" dirty="0"/>
              <a:t>;</a:t>
            </a:r>
          </a:p>
          <a:p>
            <a:r>
              <a:rPr lang="ru-RU" dirty="0" err="1"/>
              <a:t>Автоматичну</a:t>
            </a:r>
            <a:r>
              <a:rPr lang="ru-RU" dirty="0"/>
              <a:t> прокрутку тексту без </a:t>
            </a:r>
            <a:r>
              <a:rPr lang="ru-RU" dirty="0" err="1"/>
              <a:t>використання</a:t>
            </a:r>
            <a:r>
              <a:rPr lang="ru-RU" dirty="0"/>
              <a:t> </a:t>
            </a:r>
            <a:r>
              <a:rPr lang="ru-RU" dirty="0" err="1"/>
              <a:t>клавіатури</a:t>
            </a:r>
            <a:r>
              <a:rPr lang="ru-RU" dirty="0"/>
              <a:t>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бути </a:t>
            </a:r>
            <a:r>
              <a:rPr lang="ru-RU" dirty="0" err="1"/>
              <a:t>зручно</a:t>
            </a:r>
            <a:r>
              <a:rPr lang="ru-RU" dirty="0"/>
              <a:t> при великих </a:t>
            </a:r>
            <a:r>
              <a:rPr lang="ru-RU" dirty="0" err="1"/>
              <a:t>обсягах</a:t>
            </a:r>
            <a:r>
              <a:rPr lang="ru-RU" dirty="0"/>
              <a:t> тексту;</a:t>
            </a:r>
          </a:p>
          <a:p>
            <a:r>
              <a:rPr lang="ru-RU" dirty="0" err="1"/>
              <a:t>Можливість</a:t>
            </a:r>
            <a:r>
              <a:rPr lang="ru-RU" dirty="0"/>
              <a:t> </a:t>
            </a:r>
            <a:r>
              <a:rPr lang="ru-RU" dirty="0" err="1" smtClean="0"/>
              <a:t>приховувати</a:t>
            </a:r>
            <a:r>
              <a:rPr lang="ru-RU" dirty="0" smtClean="0"/>
              <a:t> </a:t>
            </a:r>
            <a:r>
              <a:rPr lang="ru-RU" dirty="0"/>
              <a:t>текст так, </a:t>
            </a:r>
            <a:r>
              <a:rPr lang="ru-RU" dirty="0" err="1"/>
              <a:t>що</a:t>
            </a:r>
            <a:r>
              <a:rPr lang="ru-RU" dirty="0"/>
              <a:t> </a:t>
            </a:r>
            <a:r>
              <a:rPr lang="ru-RU" dirty="0" err="1"/>
              <a:t>користувач</a:t>
            </a:r>
            <a:r>
              <a:rPr lang="ru-RU" dirty="0"/>
              <a:t> </a:t>
            </a:r>
            <a:r>
              <a:rPr lang="ru-RU" dirty="0" err="1"/>
              <a:t>може</a:t>
            </a:r>
            <a:r>
              <a:rPr lang="ru-RU" dirty="0"/>
              <a:t> </a:t>
            </a:r>
            <a:r>
              <a:rPr lang="ru-RU" dirty="0" err="1"/>
              <a:t>бачити</a:t>
            </a:r>
            <a:r>
              <a:rPr lang="ru-RU" dirty="0"/>
              <a:t> </a:t>
            </a:r>
            <a:r>
              <a:rPr lang="ru-RU" dirty="0" err="1"/>
              <a:t>зображення</a:t>
            </a:r>
            <a:r>
              <a:rPr lang="ru-RU" dirty="0"/>
              <a:t> за ним</a:t>
            </a:r>
            <a:r>
              <a:rPr lang="ru-RU" dirty="0" smtClean="0"/>
              <a:t>;</a:t>
            </a:r>
          </a:p>
          <a:p>
            <a:r>
              <a:rPr lang="ru-RU" dirty="0" err="1"/>
              <a:t>Оптимізація</a:t>
            </a:r>
            <a:r>
              <a:rPr lang="ru-RU" dirty="0"/>
              <a:t> </a:t>
            </a:r>
            <a:r>
              <a:rPr lang="ru-RU" dirty="0" err="1"/>
              <a:t>під</a:t>
            </a:r>
            <a:r>
              <a:rPr lang="ru-RU" dirty="0"/>
              <a:t> </a:t>
            </a:r>
            <a:r>
              <a:rPr lang="ru-RU" dirty="0" err="1"/>
              <a:t>мобільні</a:t>
            </a:r>
            <a:r>
              <a:rPr lang="ru-RU" dirty="0"/>
              <a:t> </a:t>
            </a:r>
            <a:r>
              <a:rPr lang="ru-RU" dirty="0" err="1"/>
              <a:t>пристрої</a:t>
            </a:r>
            <a:r>
              <a:rPr lang="ru-RU" dirty="0"/>
              <a:t> за </a:t>
            </a:r>
            <a:r>
              <a:rPr lang="ru-RU" dirty="0" err="1"/>
              <a:t>замовчуванням</a:t>
            </a:r>
            <a:r>
              <a:rPr lang="ru-RU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43402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Приклад ігор на </a:t>
            </a:r>
            <a:r>
              <a:rPr lang="fr-SN" dirty="0" smtClean="0"/>
              <a:t>Ren’py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0" y="1647741"/>
            <a:ext cx="3707904" cy="2743361"/>
          </a:xfrm>
        </p:spPr>
        <p:txBody>
          <a:bodyPr/>
          <a:lstStyle/>
          <a:p>
            <a:r>
              <a:rPr lang="ru-RU" dirty="0" err="1" smtClean="0"/>
              <a:t>Неск</a:t>
            </a:r>
            <a:r>
              <a:rPr lang="uk-UA" dirty="0" err="1" smtClean="0"/>
              <a:t>інченне</a:t>
            </a:r>
            <a:r>
              <a:rPr lang="uk-UA" dirty="0" smtClean="0"/>
              <a:t> літо</a:t>
            </a:r>
          </a:p>
          <a:p>
            <a:endParaRPr lang="fr-SN" dirty="0" smtClean="0"/>
          </a:p>
          <a:p>
            <a:pPr marL="114300" indent="0">
              <a:buNone/>
            </a:pPr>
            <a:r>
              <a:rPr lang="uk-UA" sz="1800" dirty="0" smtClean="0"/>
              <a:t>Розробка гри почалась ще у 2008, але повноцінно гра вийшла у 2013 році (російська версія).</a:t>
            </a:r>
          </a:p>
          <a:p>
            <a:pPr marL="114300" indent="0">
              <a:buNone/>
            </a:pPr>
            <a:endParaRPr lang="uk-UA" sz="1800" dirty="0"/>
          </a:p>
          <a:p>
            <a:pPr marL="114300" indent="0">
              <a:buNone/>
            </a:pPr>
            <a:endParaRPr lang="fr-SN" sz="1800" dirty="0"/>
          </a:p>
        </p:txBody>
      </p:sp>
      <p:pic>
        <p:nvPicPr>
          <p:cNvPr id="11266" name="Picture 2" descr="Everlasting Summer on Stea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4988" y="1628800"/>
            <a:ext cx="4787280" cy="2743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75234" y="4509120"/>
            <a:ext cx="885698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tx2"/>
                </a:solidFill>
              </a:rPr>
              <a:t>Гра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отримала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хороші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відгуки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ігрових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критиків</a:t>
            </a:r>
            <a:r>
              <a:rPr lang="ru-RU" dirty="0">
                <a:solidFill>
                  <a:schemeClr val="tx2"/>
                </a:solidFill>
              </a:rPr>
              <a:t>. Станом на початок 2017, </a:t>
            </a:r>
            <a:r>
              <a:rPr lang="en-US" dirty="0">
                <a:solidFill>
                  <a:schemeClr val="tx2"/>
                </a:solidFill>
              </a:rPr>
              <a:t>Visual Novel Database </a:t>
            </a:r>
            <a:r>
              <a:rPr lang="ru-RU" dirty="0">
                <a:solidFill>
                  <a:schemeClr val="tx2"/>
                </a:solidFill>
              </a:rPr>
              <a:t>давав </a:t>
            </a:r>
            <a:r>
              <a:rPr lang="ru-RU" dirty="0" err="1">
                <a:solidFill>
                  <a:schemeClr val="tx2"/>
                </a:solidFill>
              </a:rPr>
              <a:t>грі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середню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оцінку</a:t>
            </a:r>
            <a:r>
              <a:rPr lang="ru-RU" dirty="0">
                <a:solidFill>
                  <a:schemeClr val="tx2"/>
                </a:solidFill>
              </a:rPr>
              <a:t> 7,32 (добре) з </a:t>
            </a:r>
            <a:r>
              <a:rPr lang="ru-RU" dirty="0" err="1">
                <a:solidFill>
                  <a:schemeClr val="tx2"/>
                </a:solidFill>
              </a:rPr>
              <a:t>більш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ніж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тисячі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голосів</a:t>
            </a:r>
            <a:r>
              <a:rPr lang="ru-RU" dirty="0">
                <a:solidFill>
                  <a:schemeClr val="tx2"/>
                </a:solidFill>
              </a:rPr>
              <a:t>, а </a:t>
            </a:r>
            <a:r>
              <a:rPr lang="ru-RU" dirty="0" err="1">
                <a:solidFill>
                  <a:schemeClr val="tx2"/>
                </a:solidFill>
              </a:rPr>
              <a:t>понад</a:t>
            </a:r>
            <a:r>
              <a:rPr lang="ru-RU" dirty="0">
                <a:solidFill>
                  <a:schemeClr val="tx2"/>
                </a:solidFill>
              </a:rPr>
              <a:t> 4200 </a:t>
            </a:r>
            <a:r>
              <a:rPr lang="ru-RU" dirty="0" err="1">
                <a:solidFill>
                  <a:schemeClr val="tx2"/>
                </a:solidFill>
              </a:rPr>
              <a:t>користувачів</a:t>
            </a:r>
            <a:r>
              <a:rPr lang="ru-RU" dirty="0">
                <a:solidFill>
                  <a:schemeClr val="tx2"/>
                </a:solidFill>
              </a:rPr>
              <a:t> </a:t>
            </a:r>
            <a:r>
              <a:rPr lang="en-US" dirty="0">
                <a:solidFill>
                  <a:schemeClr val="tx2"/>
                </a:solidFill>
              </a:rPr>
              <a:t>Steam </a:t>
            </a:r>
            <a:r>
              <a:rPr lang="ru-RU" dirty="0">
                <a:solidFill>
                  <a:schemeClr val="tx2"/>
                </a:solidFill>
              </a:rPr>
              <a:t>дали </a:t>
            </a:r>
            <a:r>
              <a:rPr lang="ru-RU" dirty="0" err="1">
                <a:solidFill>
                  <a:schemeClr val="tx2"/>
                </a:solidFill>
              </a:rPr>
              <a:t>грі</a:t>
            </a:r>
            <a:r>
              <a:rPr lang="ru-RU" dirty="0">
                <a:solidFill>
                  <a:schemeClr val="tx2"/>
                </a:solidFill>
              </a:rPr>
              <a:t> 92 % рейтинг </a:t>
            </a:r>
            <a:r>
              <a:rPr lang="ru-RU" dirty="0" err="1">
                <a:solidFill>
                  <a:schemeClr val="tx2"/>
                </a:solidFill>
              </a:rPr>
              <a:t>рекомендації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</a:p>
          <a:p>
            <a:endParaRPr lang="ru-RU" dirty="0">
              <a:solidFill>
                <a:schemeClr val="tx2"/>
              </a:solidFill>
            </a:endParaRPr>
          </a:p>
          <a:p>
            <a:r>
              <a:rPr lang="ru-RU" dirty="0" err="1" smtClean="0">
                <a:solidFill>
                  <a:schemeClr val="tx2"/>
                </a:solidFill>
              </a:rPr>
              <a:t>Вийшла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гра</a:t>
            </a:r>
            <a:r>
              <a:rPr lang="ru-RU" dirty="0" smtClean="0">
                <a:solidFill>
                  <a:schemeClr val="tx2"/>
                </a:solidFill>
              </a:rPr>
              <a:t> на платформах: </a:t>
            </a:r>
            <a:r>
              <a:rPr lang="en-US" dirty="0" smtClean="0">
                <a:solidFill>
                  <a:schemeClr val="tx2"/>
                </a:solidFill>
              </a:rPr>
              <a:t>Windows, Mac OS X, Linux, Android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470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0912" y="391497"/>
            <a:ext cx="482453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ru-RU" sz="2400" dirty="0" err="1">
                <a:solidFill>
                  <a:schemeClr val="tx2"/>
                </a:solidFill>
              </a:rPr>
              <a:t>Doki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Doki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Literature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 smtClean="0">
                <a:solidFill>
                  <a:schemeClr val="tx2"/>
                </a:solidFill>
              </a:rPr>
              <a:t>Club</a:t>
            </a:r>
            <a:r>
              <a:rPr lang="ru-RU" sz="2400" dirty="0" smtClean="0">
                <a:solidFill>
                  <a:schemeClr val="tx2"/>
                </a:solidFill>
              </a:rPr>
              <a:t>!</a:t>
            </a:r>
            <a:endParaRPr lang="ru-RU" sz="2400" dirty="0">
              <a:solidFill>
                <a:schemeClr val="tx2"/>
              </a:solidFill>
            </a:endParaRP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79512" y="1130161"/>
            <a:ext cx="4176464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 smtClean="0">
                <a:solidFill>
                  <a:schemeClr val="tx2"/>
                </a:solidFill>
              </a:rPr>
              <a:t>Випущена</a:t>
            </a:r>
            <a:r>
              <a:rPr lang="ru-RU" dirty="0" smtClean="0">
                <a:solidFill>
                  <a:schemeClr val="tx2"/>
                </a:solidFill>
              </a:rPr>
              <a:t> 22 </a:t>
            </a:r>
            <a:r>
              <a:rPr lang="ru-RU" dirty="0" err="1" smtClean="0">
                <a:solidFill>
                  <a:schemeClr val="tx2"/>
                </a:solidFill>
              </a:rPr>
              <a:t>вересня</a:t>
            </a:r>
            <a:r>
              <a:rPr lang="ru-RU" dirty="0" smtClean="0">
                <a:solidFill>
                  <a:schemeClr val="tx2"/>
                </a:solidFill>
              </a:rPr>
              <a:t> 2017 року для </a:t>
            </a:r>
            <a:r>
              <a:rPr lang="en-US" dirty="0" smtClean="0">
                <a:solidFill>
                  <a:schemeClr val="tx2"/>
                </a:solidFill>
              </a:rPr>
              <a:t>Windows, </a:t>
            </a:r>
            <a:r>
              <a:rPr lang="en-US" dirty="0" err="1" smtClean="0">
                <a:solidFill>
                  <a:schemeClr val="tx2"/>
                </a:solidFill>
              </a:rPr>
              <a:t>MacOS</a:t>
            </a:r>
            <a:r>
              <a:rPr lang="en-US" dirty="0" smtClean="0">
                <a:solidFill>
                  <a:schemeClr val="tx2"/>
                </a:solidFill>
              </a:rPr>
              <a:t> </a:t>
            </a:r>
            <a:r>
              <a:rPr lang="ru-RU" dirty="0" smtClean="0">
                <a:solidFill>
                  <a:schemeClr val="tx2"/>
                </a:solidFill>
              </a:rPr>
              <a:t>і </a:t>
            </a:r>
            <a:r>
              <a:rPr lang="en-US" dirty="0" smtClean="0">
                <a:solidFill>
                  <a:schemeClr val="tx2"/>
                </a:solidFill>
              </a:rPr>
              <a:t>Linux, </a:t>
            </a:r>
            <a:r>
              <a:rPr lang="ru-RU" dirty="0" smtClean="0">
                <a:solidFill>
                  <a:schemeClr val="tx2"/>
                </a:solidFill>
              </a:rPr>
              <a:t>а </a:t>
            </a:r>
            <a:r>
              <a:rPr lang="ru-RU" dirty="0" err="1" smtClean="0">
                <a:solidFill>
                  <a:schemeClr val="tx2"/>
                </a:solidFill>
              </a:rPr>
              <a:t>пізніше</a:t>
            </a:r>
            <a:r>
              <a:rPr lang="ru-RU" dirty="0" smtClean="0">
                <a:solidFill>
                  <a:schemeClr val="tx2"/>
                </a:solidFill>
              </a:rPr>
              <a:t>, 6 </a:t>
            </a:r>
            <a:r>
              <a:rPr lang="ru-RU" dirty="0" err="1" smtClean="0">
                <a:solidFill>
                  <a:schemeClr val="tx2"/>
                </a:solidFill>
              </a:rPr>
              <a:t>жовтня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 err="1" smtClean="0">
                <a:solidFill>
                  <a:schemeClr val="tx2"/>
                </a:solidFill>
              </a:rPr>
              <a:t>гра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з’явилась</a:t>
            </a:r>
            <a:r>
              <a:rPr lang="ru-RU" dirty="0" smtClean="0">
                <a:solidFill>
                  <a:schemeClr val="tx2"/>
                </a:solidFill>
              </a:rPr>
              <a:t> в </a:t>
            </a:r>
            <a:r>
              <a:rPr lang="en-US" dirty="0" smtClean="0">
                <a:solidFill>
                  <a:schemeClr val="tx2"/>
                </a:solidFill>
              </a:rPr>
              <a:t>Steam. </a:t>
            </a:r>
            <a:endParaRPr lang="uk-UA" dirty="0" smtClean="0">
              <a:solidFill>
                <a:schemeClr val="tx2"/>
              </a:solidFill>
            </a:endParaRPr>
          </a:p>
          <a:p>
            <a:endParaRPr lang="uk-UA" dirty="0">
              <a:solidFill>
                <a:schemeClr val="tx2"/>
              </a:solidFill>
            </a:endParaRPr>
          </a:p>
          <a:p>
            <a:r>
              <a:rPr lang="ru-RU" dirty="0" err="1" smtClean="0">
                <a:solidFill>
                  <a:schemeClr val="tx2"/>
                </a:solidFill>
              </a:rPr>
              <a:t>Хоча</a:t>
            </a:r>
            <a:r>
              <a:rPr lang="ru-RU" dirty="0" smtClean="0">
                <a:solidFill>
                  <a:schemeClr val="tx2"/>
                </a:solidFill>
              </a:rPr>
              <a:t> на перший </a:t>
            </a:r>
            <a:r>
              <a:rPr lang="ru-RU" dirty="0" err="1" smtClean="0">
                <a:solidFill>
                  <a:schemeClr val="tx2"/>
                </a:solidFill>
              </a:rPr>
              <a:t>погляд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гра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здається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безтурботною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 err="1" smtClean="0">
                <a:solidFill>
                  <a:schemeClr val="tx2"/>
                </a:solidFill>
              </a:rPr>
              <a:t>насправді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це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психологічний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хорор</a:t>
            </a:r>
            <a:r>
              <a:rPr lang="ru-RU" dirty="0" smtClean="0">
                <a:solidFill>
                  <a:schemeClr val="tx2"/>
                </a:solidFill>
              </a:rPr>
              <a:t>, </a:t>
            </a:r>
            <a:r>
              <a:rPr lang="ru-RU" dirty="0" err="1" smtClean="0">
                <a:solidFill>
                  <a:schemeClr val="tx2"/>
                </a:solidFill>
              </a:rPr>
              <a:t>який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передбачає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інтенсивне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використання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техніки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руйнування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четвертої</a:t>
            </a:r>
            <a:r>
              <a:rPr lang="ru-RU" dirty="0" smtClean="0">
                <a:solidFill>
                  <a:schemeClr val="tx2"/>
                </a:solidFill>
              </a:rPr>
              <a:t> </a:t>
            </a:r>
            <a:r>
              <a:rPr lang="ru-RU" dirty="0" err="1" smtClean="0">
                <a:solidFill>
                  <a:schemeClr val="tx2"/>
                </a:solidFill>
              </a:rPr>
              <a:t>стіни</a:t>
            </a:r>
            <a:r>
              <a:rPr lang="ru-RU" dirty="0" smtClean="0">
                <a:solidFill>
                  <a:schemeClr val="tx2"/>
                </a:solidFill>
              </a:rPr>
              <a:t>.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9512" y="4653136"/>
            <a:ext cx="83529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>
                <a:solidFill>
                  <a:schemeClr val="tx2"/>
                </a:solidFill>
              </a:rPr>
              <a:t>Гра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отримала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переважно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позитивні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оцінки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від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критиків</a:t>
            </a:r>
            <a:r>
              <a:rPr lang="ru-RU" dirty="0">
                <a:solidFill>
                  <a:schemeClr val="tx2"/>
                </a:solidFill>
              </a:rPr>
              <a:t>. На </a:t>
            </a:r>
            <a:r>
              <a:rPr lang="ru-RU" dirty="0" err="1">
                <a:solidFill>
                  <a:schemeClr val="tx2"/>
                </a:solidFill>
              </a:rPr>
              <a:t>зібранні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Metacritic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Doki</a:t>
            </a:r>
            <a:r>
              <a:rPr lang="en-US" dirty="0">
                <a:solidFill>
                  <a:schemeClr val="tx2"/>
                </a:solidFill>
              </a:rPr>
              <a:t> </a:t>
            </a:r>
            <a:r>
              <a:rPr lang="en-US" dirty="0" err="1">
                <a:solidFill>
                  <a:schemeClr val="tx2"/>
                </a:solidFill>
              </a:rPr>
              <a:t>Doki</a:t>
            </a:r>
            <a:r>
              <a:rPr lang="en-US" dirty="0">
                <a:solidFill>
                  <a:schemeClr val="tx2"/>
                </a:solidFill>
              </a:rPr>
              <a:t> Literature Club! </a:t>
            </a:r>
            <a:r>
              <a:rPr lang="ru-RU" dirty="0" err="1">
                <a:solidFill>
                  <a:schemeClr val="tx2"/>
                </a:solidFill>
              </a:rPr>
              <a:t>має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оцінку</a:t>
            </a:r>
            <a:r>
              <a:rPr lang="ru-RU" dirty="0">
                <a:solidFill>
                  <a:schemeClr val="tx2"/>
                </a:solidFill>
              </a:rPr>
              <a:t> 78 </a:t>
            </a:r>
            <a:r>
              <a:rPr lang="ru-RU" dirty="0" err="1">
                <a:solidFill>
                  <a:schemeClr val="tx2"/>
                </a:solidFill>
              </a:rPr>
              <a:t>балів</a:t>
            </a:r>
            <a:r>
              <a:rPr lang="ru-RU" dirty="0">
                <a:solidFill>
                  <a:schemeClr val="tx2"/>
                </a:solidFill>
              </a:rPr>
              <a:t> з 100 на </a:t>
            </a:r>
            <a:r>
              <a:rPr lang="ru-RU" dirty="0" err="1">
                <a:solidFill>
                  <a:schemeClr val="tx2"/>
                </a:solidFill>
              </a:rPr>
              <a:t>основі</a:t>
            </a:r>
            <a:r>
              <a:rPr lang="ru-RU" dirty="0">
                <a:solidFill>
                  <a:schemeClr val="tx2"/>
                </a:solidFill>
              </a:rPr>
              <a:t> 7 </a:t>
            </a:r>
            <a:r>
              <a:rPr lang="ru-RU" dirty="0" err="1">
                <a:solidFill>
                  <a:schemeClr val="tx2"/>
                </a:solidFill>
              </a:rPr>
              <a:t>рецензій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від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критиків</a:t>
            </a:r>
            <a:r>
              <a:rPr lang="ru-RU" dirty="0">
                <a:solidFill>
                  <a:schemeClr val="tx2"/>
                </a:solidFill>
              </a:rPr>
              <a:t> . </a:t>
            </a:r>
            <a:r>
              <a:rPr lang="ru-RU" dirty="0" err="1">
                <a:solidFill>
                  <a:schemeClr val="tx2"/>
                </a:solidFill>
              </a:rPr>
              <a:t>Також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гра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знаходиться</a:t>
            </a:r>
            <a:r>
              <a:rPr lang="ru-RU" dirty="0">
                <a:solidFill>
                  <a:schemeClr val="tx2"/>
                </a:solidFill>
              </a:rPr>
              <a:t> на 98-му </a:t>
            </a:r>
            <a:r>
              <a:rPr lang="ru-RU" dirty="0" err="1">
                <a:solidFill>
                  <a:schemeClr val="tx2"/>
                </a:solidFill>
              </a:rPr>
              <a:t>місці</a:t>
            </a:r>
            <a:r>
              <a:rPr lang="ru-RU" dirty="0">
                <a:solidFill>
                  <a:schemeClr val="tx2"/>
                </a:solidFill>
              </a:rPr>
              <a:t> з 100 в рейтингу </a:t>
            </a:r>
            <a:r>
              <a:rPr lang="ru-RU" dirty="0" err="1">
                <a:solidFill>
                  <a:schemeClr val="tx2"/>
                </a:solidFill>
              </a:rPr>
              <a:t>кращих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ігор</a:t>
            </a:r>
            <a:r>
              <a:rPr lang="ru-RU" dirty="0">
                <a:solidFill>
                  <a:schemeClr val="tx2"/>
                </a:solidFill>
              </a:rPr>
              <a:t> 2017 года  і на 24-му </a:t>
            </a:r>
            <a:r>
              <a:rPr lang="ru-RU" dirty="0" err="1">
                <a:solidFill>
                  <a:schemeClr val="tx2"/>
                </a:solidFill>
              </a:rPr>
              <a:t>місці</a:t>
            </a:r>
            <a:r>
              <a:rPr lang="ru-RU" dirty="0">
                <a:solidFill>
                  <a:schemeClr val="tx2"/>
                </a:solidFill>
              </a:rPr>
              <a:t> з 100 в списку </a:t>
            </a:r>
            <a:r>
              <a:rPr lang="ru-RU" dirty="0" err="1">
                <a:solidFill>
                  <a:schemeClr val="tx2"/>
                </a:solidFill>
              </a:rPr>
              <a:t>найбільш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обговорюваних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комп'ютерних</a:t>
            </a:r>
            <a:r>
              <a:rPr lang="ru-RU" dirty="0">
                <a:solidFill>
                  <a:schemeClr val="tx2"/>
                </a:solidFill>
              </a:rPr>
              <a:t> </a:t>
            </a:r>
            <a:r>
              <a:rPr lang="ru-RU" dirty="0" err="1">
                <a:solidFill>
                  <a:schemeClr val="tx2"/>
                </a:solidFill>
              </a:rPr>
              <a:t>ігор</a:t>
            </a:r>
            <a:r>
              <a:rPr lang="ru-RU" dirty="0">
                <a:solidFill>
                  <a:schemeClr val="tx2"/>
                </a:solidFill>
              </a:rPr>
              <a:t> 2017 року за </a:t>
            </a:r>
            <a:r>
              <a:rPr lang="ru-RU" dirty="0" err="1">
                <a:solidFill>
                  <a:schemeClr val="tx2"/>
                </a:solidFill>
              </a:rPr>
              <a:t>версією</a:t>
            </a:r>
            <a:r>
              <a:rPr lang="ru-RU" dirty="0">
                <a:solidFill>
                  <a:schemeClr val="tx2"/>
                </a:solidFill>
              </a:rPr>
              <a:t> того ж сайту.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2292" name="Picture 4" descr="Сообщество &quot;Doki Doki Literature club&quot; | Пикабу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1157814"/>
            <a:ext cx="4672900" cy="2628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6020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Що я планую реалізувати?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Можливість вказати власне ім’я;</a:t>
            </a:r>
          </a:p>
          <a:p>
            <a:r>
              <a:rPr lang="uk-UA" dirty="0" smtClean="0"/>
              <a:t>Міні-ігри;</a:t>
            </a:r>
          </a:p>
          <a:p>
            <a:r>
              <a:rPr lang="uk-UA" dirty="0" smtClean="0"/>
              <a:t>Вибір дії за допомогою кліку;</a:t>
            </a:r>
          </a:p>
          <a:p>
            <a:r>
              <a:rPr lang="uk-UA" dirty="0" smtClean="0"/>
              <a:t>Індикатор кількості балів;</a:t>
            </a:r>
          </a:p>
          <a:p>
            <a:endParaRPr lang="uk-UA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5054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5487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Можливість вказати власне </a:t>
            </a:r>
            <a:r>
              <a:rPr lang="uk-UA" sz="2400" dirty="0" smtClean="0">
                <a:solidFill>
                  <a:schemeClr val="tx2"/>
                </a:solidFill>
              </a:rPr>
              <a:t>ім’я</a:t>
            </a:r>
            <a:endParaRPr lang="uk-UA" sz="24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241" y="2276872"/>
            <a:ext cx="630713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1" y="4941168"/>
            <a:ext cx="6478587" cy="160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467544" y="836712"/>
            <a:ext cx="6580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Можливість вказати своє ім’я, може допомогти людині </a:t>
            </a:r>
          </a:p>
          <a:p>
            <a:r>
              <a:rPr lang="uk-UA" dirty="0" smtClean="0"/>
              <a:t>більше зануритись в гру.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67544" y="1847969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Реалізація в коді: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339752" y="4571836"/>
            <a:ext cx="1500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uk-UA" dirty="0" smtClean="0"/>
              <a:t>Вигляд в грі: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2363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260648"/>
            <a:ext cx="190789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Міні-ігри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395536" y="980728"/>
            <a:ext cx="8496944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 планую реалізувати міні-ігри. А саме гру «камінь-ножиці-папір».</a:t>
            </a:r>
          </a:p>
          <a:p>
            <a:endParaRPr lang="uk-UA" dirty="0"/>
          </a:p>
          <a:p>
            <a:r>
              <a:rPr lang="uk-UA" dirty="0" smtClean="0"/>
              <a:t>Міні-ігри призначені щоб принести в гру щось ще, окрім простого слідуванню сюжету. Також результат в міні-грі, може впливати на основний сюжет. І приємно і корисно.</a:t>
            </a:r>
          </a:p>
          <a:p>
            <a:endParaRPr lang="uk-UA" dirty="0"/>
          </a:p>
          <a:p>
            <a:r>
              <a:rPr lang="uk-UA" dirty="0"/>
              <a:t>В міні-грі, замість стандартних кнопок меню вибору, будуть картинки і анімований таймер для обмеження по часу. </a:t>
            </a:r>
            <a:endParaRPr lang="en-US" dirty="0"/>
          </a:p>
          <a:p>
            <a:endParaRPr lang="en-US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56" r="9836"/>
          <a:stretch/>
        </p:blipFill>
        <p:spPr bwMode="auto">
          <a:xfrm>
            <a:off x="1115616" y="3284984"/>
            <a:ext cx="3240360" cy="2081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0864" y="3562485"/>
            <a:ext cx="3096344" cy="2539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1123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260648"/>
            <a:ext cx="50818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Вибір дії за допомогою </a:t>
            </a:r>
            <a:r>
              <a:rPr lang="uk-UA" sz="2400" dirty="0" smtClean="0">
                <a:solidFill>
                  <a:schemeClr val="tx2"/>
                </a:solidFill>
              </a:rPr>
              <a:t>кліку</a:t>
            </a:r>
            <a:endParaRPr lang="uk-UA" sz="2400" dirty="0">
              <a:solidFill>
                <a:schemeClr val="tx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1031" y="908720"/>
            <a:ext cx="784887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err="1"/>
              <a:t>Щоб</a:t>
            </a:r>
            <a:r>
              <a:rPr lang="ru-RU" dirty="0"/>
              <a:t> </a:t>
            </a:r>
            <a:r>
              <a:rPr lang="ru-RU" dirty="0" err="1"/>
              <a:t>гра</a:t>
            </a:r>
            <a:r>
              <a:rPr lang="ru-RU" dirty="0"/>
              <a:t> </a:t>
            </a:r>
            <a:r>
              <a:rPr lang="ru-RU" dirty="0" err="1"/>
              <a:t>була</a:t>
            </a:r>
            <a:r>
              <a:rPr lang="ru-RU" dirty="0"/>
              <a:t> </a:t>
            </a:r>
            <a:r>
              <a:rPr lang="ru-RU" dirty="0" err="1"/>
              <a:t>цікавішою</a:t>
            </a:r>
            <a:r>
              <a:rPr lang="ru-RU" dirty="0"/>
              <a:t>, я </a:t>
            </a:r>
            <a:r>
              <a:rPr lang="ru-RU" dirty="0" err="1"/>
              <a:t>планую</a:t>
            </a:r>
            <a:r>
              <a:rPr lang="ru-RU" dirty="0"/>
              <a:t> </a:t>
            </a:r>
            <a:r>
              <a:rPr lang="ru-RU" dirty="0" err="1"/>
              <a:t>додати</a:t>
            </a:r>
            <a:r>
              <a:rPr lang="ru-RU" dirty="0"/>
              <a:t> </a:t>
            </a:r>
            <a:r>
              <a:rPr lang="ru-RU" dirty="0" err="1" smtClean="0"/>
              <a:t>більше</a:t>
            </a:r>
            <a:r>
              <a:rPr lang="ru-RU" dirty="0" smtClean="0"/>
              <a:t> </a:t>
            </a:r>
            <a:r>
              <a:rPr lang="ru-RU" dirty="0" err="1"/>
              <a:t>інтерактивності</a:t>
            </a:r>
            <a:r>
              <a:rPr lang="ru-RU" dirty="0"/>
              <a:t>, а </a:t>
            </a:r>
            <a:r>
              <a:rPr lang="ru-RU" dirty="0" err="1"/>
              <a:t>саме</a:t>
            </a:r>
            <a:r>
              <a:rPr lang="ru-RU" dirty="0"/>
              <a:t>, </a:t>
            </a:r>
            <a:r>
              <a:rPr lang="ru-RU" dirty="0" err="1"/>
              <a:t>зчитування</a:t>
            </a:r>
            <a:r>
              <a:rPr lang="ru-RU" dirty="0"/>
              <a:t> координат </a:t>
            </a:r>
            <a:r>
              <a:rPr lang="ru-RU" dirty="0" err="1"/>
              <a:t>кліку</a:t>
            </a:r>
            <a:r>
              <a:rPr lang="ru-RU" dirty="0" smtClean="0"/>
              <a:t>.</a:t>
            </a:r>
          </a:p>
          <a:p>
            <a:endParaRPr lang="ru-RU" dirty="0"/>
          </a:p>
          <a:p>
            <a:r>
              <a:rPr lang="ru-RU" dirty="0" err="1"/>
              <a:t>Наприклад</a:t>
            </a:r>
            <a:r>
              <a:rPr lang="ru-RU" dirty="0"/>
              <a:t>, </a:t>
            </a:r>
            <a:r>
              <a:rPr lang="ru-RU" dirty="0" err="1"/>
              <a:t>гра</a:t>
            </a:r>
            <a:r>
              <a:rPr lang="ru-RU" dirty="0"/>
              <a:t> буде </a:t>
            </a:r>
            <a:r>
              <a:rPr lang="ru-RU" dirty="0" err="1"/>
              <a:t>давати</a:t>
            </a:r>
            <a:r>
              <a:rPr lang="ru-RU" dirty="0"/>
              <a:t> </a:t>
            </a:r>
            <a:r>
              <a:rPr lang="ru-RU" dirty="0" err="1"/>
              <a:t>гравцеві</a:t>
            </a:r>
            <a:r>
              <a:rPr lang="ru-RU" dirty="0"/>
              <a:t> </a:t>
            </a:r>
            <a:r>
              <a:rPr lang="ru-RU" dirty="0" err="1"/>
              <a:t>вибір</a:t>
            </a:r>
            <a:r>
              <a:rPr lang="ru-RU" dirty="0"/>
              <a:t> </a:t>
            </a:r>
            <a:r>
              <a:rPr lang="ru-RU" dirty="0" err="1"/>
              <a:t>який</a:t>
            </a:r>
            <a:r>
              <a:rPr lang="ru-RU" dirty="0"/>
              <a:t> предмет </a:t>
            </a:r>
            <a:r>
              <a:rPr lang="ru-RU" dirty="0" err="1"/>
              <a:t>вибрати</a:t>
            </a:r>
            <a:r>
              <a:rPr lang="ru-RU" dirty="0"/>
              <a:t>. </a:t>
            </a:r>
            <a:r>
              <a:rPr lang="ru-RU" dirty="0" err="1"/>
              <a:t>Відповідно</a:t>
            </a:r>
            <a:r>
              <a:rPr lang="ru-RU" dirty="0"/>
              <a:t>, клацнувши на один </a:t>
            </a:r>
            <a:r>
              <a:rPr lang="ru-RU" dirty="0" err="1"/>
              <a:t>із</a:t>
            </a:r>
            <a:r>
              <a:rPr lang="ru-RU" dirty="0"/>
              <a:t> </a:t>
            </a:r>
            <a:r>
              <a:rPr lang="ru-RU" dirty="0" err="1"/>
              <a:t>предметів</a:t>
            </a:r>
            <a:r>
              <a:rPr lang="ru-RU" dirty="0"/>
              <a:t>, </a:t>
            </a:r>
            <a:r>
              <a:rPr lang="ru-RU" dirty="0" err="1"/>
              <a:t>він</a:t>
            </a:r>
            <a:r>
              <a:rPr lang="ru-RU" dirty="0"/>
              <a:t> буде </a:t>
            </a:r>
            <a:r>
              <a:rPr lang="ru-RU" dirty="0" err="1"/>
              <a:t>присвоюватися</a:t>
            </a:r>
            <a:r>
              <a:rPr lang="ru-RU" dirty="0"/>
              <a:t> </a:t>
            </a:r>
            <a:r>
              <a:rPr lang="ru-RU" dirty="0" err="1" smtClean="0"/>
              <a:t>гравцеві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03" y="3284984"/>
            <a:ext cx="4206728" cy="116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0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95536" y="476672"/>
            <a:ext cx="8183880" cy="1051560"/>
          </a:xfrm>
        </p:spPr>
        <p:txBody>
          <a:bodyPr/>
          <a:lstStyle/>
          <a:p>
            <a:r>
              <a:rPr lang="uk-UA" dirty="0" smtClean="0"/>
              <a:t>Візуальна новела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1556792"/>
            <a:ext cx="8229600" cy="4373563"/>
          </a:xfrm>
        </p:spPr>
        <p:txBody>
          <a:bodyPr>
            <a:normAutofit/>
          </a:bodyPr>
          <a:lstStyle/>
          <a:p>
            <a:r>
              <a:rPr lang="ru-RU" b="1" dirty="0" err="1"/>
              <a:t>Візуальна</a:t>
            </a:r>
            <a:r>
              <a:rPr lang="ru-RU" b="1" dirty="0"/>
              <a:t> </a:t>
            </a:r>
            <a:r>
              <a:rPr lang="ru-RU" b="1" dirty="0" smtClean="0"/>
              <a:t>новела – </a:t>
            </a:r>
            <a:r>
              <a:rPr lang="ru-RU" dirty="0" smtClean="0"/>
              <a:t>жанр</a:t>
            </a:r>
            <a:r>
              <a:rPr lang="ru-RU" dirty="0"/>
              <a:t> </a:t>
            </a:r>
            <a:r>
              <a:rPr lang="ru-RU" dirty="0" err="1" smtClean="0"/>
              <a:t>відеоігр</a:t>
            </a:r>
            <a:r>
              <a:rPr lang="ru-RU" dirty="0" smtClean="0"/>
              <a:t>, </a:t>
            </a:r>
            <a:r>
              <a:rPr lang="ru-RU" dirty="0"/>
              <a:t>в </a:t>
            </a:r>
            <a:r>
              <a:rPr lang="ru-RU" dirty="0" err="1"/>
              <a:t>якому</a:t>
            </a:r>
            <a:r>
              <a:rPr lang="ru-RU" dirty="0"/>
              <a:t> </a:t>
            </a:r>
            <a:r>
              <a:rPr lang="ru-RU" dirty="0" err="1"/>
              <a:t>гравцеві</a:t>
            </a:r>
            <a:r>
              <a:rPr lang="ru-RU" dirty="0"/>
              <a:t> </a:t>
            </a:r>
            <a:r>
              <a:rPr lang="ru-RU" dirty="0" err="1"/>
              <a:t>демонструється</a:t>
            </a:r>
            <a:r>
              <a:rPr lang="ru-RU" dirty="0"/>
              <a:t> </a:t>
            </a:r>
            <a:r>
              <a:rPr lang="ru-RU" dirty="0" err="1" smtClean="0"/>
              <a:t>історія</a:t>
            </a:r>
            <a:r>
              <a:rPr lang="ru-RU" dirty="0"/>
              <a:t> за </a:t>
            </a:r>
            <a:r>
              <a:rPr lang="ru-RU" dirty="0" err="1"/>
              <a:t>допомогою</a:t>
            </a:r>
            <a:r>
              <a:rPr lang="ru-RU" dirty="0"/>
              <a:t> </a:t>
            </a:r>
            <a:r>
              <a:rPr lang="ru-RU" dirty="0" err="1"/>
              <a:t>виводу</a:t>
            </a:r>
            <a:r>
              <a:rPr lang="ru-RU" dirty="0"/>
              <a:t> на </a:t>
            </a:r>
            <a:r>
              <a:rPr lang="ru-RU" dirty="0" err="1"/>
              <a:t>екран</a:t>
            </a:r>
            <a:r>
              <a:rPr lang="ru-RU" dirty="0"/>
              <a:t> </a:t>
            </a:r>
            <a:r>
              <a:rPr lang="ru-RU" dirty="0" err="1"/>
              <a:t>статичних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, тексту і </a:t>
            </a:r>
            <a:r>
              <a:rPr lang="ru-RU" dirty="0" err="1" smtClean="0"/>
              <a:t>звуків</a:t>
            </a:r>
            <a:r>
              <a:rPr lang="ru-RU" dirty="0" smtClean="0"/>
              <a:t>.</a:t>
            </a:r>
            <a:endParaRPr lang="en-US" dirty="0"/>
          </a:p>
        </p:txBody>
      </p:sp>
      <p:pic>
        <p:nvPicPr>
          <p:cNvPr id="1026" name="Picture 2" descr="Бесконечное лето . Прохождение Бесконечное лето. Секреты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3068960"/>
            <a:ext cx="6142326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89597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07504" y="222734"/>
            <a:ext cx="447750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457200" indent="-3429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Індикатор кількості </a:t>
            </a:r>
            <a:r>
              <a:rPr lang="uk-UA" sz="2400" dirty="0" smtClean="0">
                <a:solidFill>
                  <a:schemeClr val="tx2"/>
                </a:solidFill>
              </a:rPr>
              <a:t>балів</a:t>
            </a:r>
            <a:endParaRPr lang="uk-UA" sz="2400" dirty="0">
              <a:solidFill>
                <a:schemeClr val="tx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836712"/>
            <a:ext cx="72008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Я планую розмістити зверху </a:t>
            </a:r>
            <a:r>
              <a:rPr lang="uk-UA" dirty="0" err="1" smtClean="0"/>
              <a:t>полоску</a:t>
            </a:r>
            <a:r>
              <a:rPr lang="uk-UA" dirty="0" smtClean="0"/>
              <a:t>, яка буде збільшуватись чи зменшуватись, в залежності від вибору гравця. </a:t>
            </a:r>
          </a:p>
          <a:p>
            <a:endParaRPr lang="uk-UA" dirty="0"/>
          </a:p>
          <a:p>
            <a:r>
              <a:rPr lang="uk-UA" dirty="0" smtClean="0"/>
              <a:t>Так можна показати лояльність когось з персонажів до головного героя, чи просто кількість балів, переступивши межу яких, можна вийти на певну кінцівку.</a:t>
            </a:r>
            <a:endParaRPr lang="en-US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429000"/>
            <a:ext cx="5573650" cy="16363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07090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/>
              <a:t>Чому я обрала цю тему?</a:t>
            </a:r>
            <a:endParaRPr lang="en-US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8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73757" y="260648"/>
            <a:ext cx="8229600" cy="2664296"/>
          </a:xfrm>
        </p:spPr>
        <p:txBody>
          <a:bodyPr>
            <a:normAutofit/>
          </a:bodyPr>
          <a:lstStyle/>
          <a:p>
            <a:r>
              <a:rPr lang="ru-RU" sz="1800" dirty="0"/>
              <a:t>Велика </a:t>
            </a:r>
            <a:r>
              <a:rPr lang="ru-RU" sz="1800" dirty="0" err="1"/>
              <a:t>частина</a:t>
            </a:r>
            <a:r>
              <a:rPr lang="ru-RU" sz="1800" dirty="0"/>
              <a:t> </a:t>
            </a:r>
            <a:r>
              <a:rPr lang="ru-RU" sz="1800" dirty="0" err="1"/>
              <a:t>візуальних</a:t>
            </a:r>
            <a:r>
              <a:rPr lang="ru-RU" sz="1800" dirty="0"/>
              <a:t> новел </a:t>
            </a:r>
            <a:r>
              <a:rPr lang="ru-RU" sz="1800" dirty="0" err="1"/>
              <a:t>має</a:t>
            </a:r>
            <a:r>
              <a:rPr lang="ru-RU" sz="1800" dirty="0"/>
              <a:t> </a:t>
            </a:r>
            <a:r>
              <a:rPr lang="ru-RU" sz="1800" dirty="0" err="1"/>
              <a:t>розгалужений</a:t>
            </a:r>
            <a:r>
              <a:rPr lang="ru-RU" sz="1800" dirty="0"/>
              <a:t> сюжет і </a:t>
            </a:r>
            <a:r>
              <a:rPr lang="ru-RU" sz="1800" dirty="0" err="1"/>
              <a:t>кілька</a:t>
            </a:r>
            <a:r>
              <a:rPr lang="ru-RU" sz="1800" dirty="0"/>
              <a:t> </a:t>
            </a:r>
            <a:r>
              <a:rPr lang="ru-RU" sz="1800" dirty="0" err="1"/>
              <a:t>варіантів</a:t>
            </a:r>
            <a:r>
              <a:rPr lang="ru-RU" sz="1800" dirty="0"/>
              <a:t> </a:t>
            </a:r>
            <a:r>
              <a:rPr lang="ru-RU" sz="1800" dirty="0" err="1"/>
              <a:t>кінцівки</a:t>
            </a:r>
            <a:r>
              <a:rPr lang="ru-RU" sz="1800" dirty="0"/>
              <a:t>, у такому </a:t>
            </a:r>
            <a:r>
              <a:rPr lang="ru-RU" sz="1800" dirty="0" err="1"/>
              <a:t>випадку</a:t>
            </a:r>
            <a:r>
              <a:rPr lang="ru-RU" sz="1800" dirty="0"/>
              <a:t> </a:t>
            </a:r>
            <a:r>
              <a:rPr lang="ru-RU" sz="1800" dirty="0" err="1"/>
              <a:t>гравцеві</a:t>
            </a:r>
            <a:r>
              <a:rPr lang="ru-RU" sz="1800" dirty="0"/>
              <a:t> в </a:t>
            </a:r>
            <a:r>
              <a:rPr lang="ru-RU" sz="1800" dirty="0" err="1"/>
              <a:t>певні</a:t>
            </a:r>
            <a:r>
              <a:rPr lang="ru-RU" sz="1800" dirty="0"/>
              <a:t> </a:t>
            </a:r>
            <a:r>
              <a:rPr lang="ru-RU" sz="1800" dirty="0" err="1"/>
              <a:t>моменти</a:t>
            </a:r>
            <a:r>
              <a:rPr lang="ru-RU" sz="1800" dirty="0"/>
              <a:t> </a:t>
            </a:r>
            <a:r>
              <a:rPr lang="ru-RU" sz="1800" dirty="0" err="1"/>
              <a:t>пропонується</a:t>
            </a:r>
            <a:r>
              <a:rPr lang="ru-RU" sz="1800" dirty="0"/>
              <a:t> </a:t>
            </a:r>
            <a:r>
              <a:rPr lang="ru-RU" sz="1800" dirty="0" err="1"/>
              <a:t>зробити</a:t>
            </a:r>
            <a:r>
              <a:rPr lang="ru-RU" sz="1800" dirty="0"/>
              <a:t> </a:t>
            </a:r>
            <a:r>
              <a:rPr lang="ru-RU" sz="1800" dirty="0" err="1"/>
              <a:t>вибір</a:t>
            </a:r>
            <a:r>
              <a:rPr lang="ru-RU" sz="1800" dirty="0"/>
              <a:t> </a:t>
            </a:r>
            <a:r>
              <a:rPr lang="ru-RU" sz="1800" dirty="0" err="1"/>
              <a:t>між</a:t>
            </a:r>
            <a:r>
              <a:rPr lang="ru-RU" sz="1800" dirty="0"/>
              <a:t> </a:t>
            </a:r>
            <a:r>
              <a:rPr lang="ru-RU" sz="1800" dirty="0" err="1"/>
              <a:t>різними</a:t>
            </a:r>
            <a:r>
              <a:rPr lang="ru-RU" sz="1800" dirty="0"/>
              <a:t> </a:t>
            </a:r>
            <a:r>
              <a:rPr lang="ru-RU" sz="1800" dirty="0" err="1"/>
              <a:t>варіантами</a:t>
            </a:r>
            <a:r>
              <a:rPr lang="ru-RU" sz="1800" dirty="0"/>
              <a:t> </a:t>
            </a:r>
            <a:r>
              <a:rPr lang="ru-RU" sz="1800" dirty="0" err="1"/>
              <a:t>дій</a:t>
            </a:r>
            <a:r>
              <a:rPr lang="ru-RU" sz="1800" dirty="0"/>
              <a:t> </a:t>
            </a:r>
            <a:r>
              <a:rPr lang="ru-RU" sz="1800" dirty="0" err="1"/>
              <a:t>чи</a:t>
            </a:r>
            <a:r>
              <a:rPr lang="ru-RU" sz="1800" dirty="0"/>
              <a:t> </a:t>
            </a:r>
            <a:r>
              <a:rPr lang="ru-RU" sz="1800" dirty="0" err="1"/>
              <a:t>відповідей</a:t>
            </a:r>
            <a:r>
              <a:rPr lang="ru-RU" sz="1800" dirty="0"/>
              <a:t> у </a:t>
            </a:r>
            <a:r>
              <a:rPr lang="ru-RU" sz="1800" dirty="0" err="1"/>
              <a:t>діалозі</a:t>
            </a:r>
            <a:r>
              <a:rPr lang="ru-RU" sz="1800" dirty="0"/>
              <a:t>, таким чином </a:t>
            </a:r>
            <a:r>
              <a:rPr lang="ru-RU" sz="1800" dirty="0" err="1"/>
              <a:t>визначаючи</a:t>
            </a:r>
            <a:r>
              <a:rPr lang="ru-RU" sz="1800" dirty="0"/>
              <a:t> </a:t>
            </a:r>
            <a:r>
              <a:rPr lang="ru-RU" sz="1800" dirty="0" err="1"/>
              <a:t>подальші</a:t>
            </a:r>
            <a:r>
              <a:rPr lang="ru-RU" sz="1800" dirty="0"/>
              <a:t> </a:t>
            </a:r>
            <a:r>
              <a:rPr lang="ru-RU" sz="1800" dirty="0" err="1"/>
              <a:t>події</a:t>
            </a:r>
            <a:r>
              <a:rPr lang="ru-RU" sz="1800" dirty="0"/>
              <a:t> у </a:t>
            </a:r>
            <a:r>
              <a:rPr lang="ru-RU" sz="1800" dirty="0" err="1"/>
              <a:t>грі</a:t>
            </a:r>
            <a:r>
              <a:rPr lang="ru-RU" sz="1800" dirty="0"/>
              <a:t>. </a:t>
            </a:r>
          </a:p>
          <a:p>
            <a:endParaRPr lang="en-US" sz="1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78" t="16485" r="8842" b="1268"/>
          <a:stretch/>
        </p:blipFill>
        <p:spPr bwMode="auto">
          <a:xfrm>
            <a:off x="319734" y="1916832"/>
            <a:ext cx="4827061" cy="2742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94" t="13336" r="14861" b="10079"/>
          <a:stretch/>
        </p:blipFill>
        <p:spPr bwMode="auto">
          <a:xfrm>
            <a:off x="4195408" y="3573016"/>
            <a:ext cx="4858440" cy="28482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631081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3528" y="404664"/>
            <a:ext cx="8229600" cy="4526280"/>
          </a:xfrm>
        </p:spPr>
        <p:txBody>
          <a:bodyPr>
            <a:normAutofit/>
          </a:bodyPr>
          <a:lstStyle/>
          <a:p>
            <a:r>
              <a:rPr lang="ru-RU" sz="2000" dirty="0"/>
              <a:t>Стиль </a:t>
            </a:r>
            <a:r>
              <a:rPr lang="ru-RU" sz="2000" dirty="0" err="1"/>
              <a:t>оповіді</a:t>
            </a:r>
            <a:r>
              <a:rPr lang="ru-RU" sz="2000" dirty="0"/>
              <a:t> у </a:t>
            </a:r>
            <a:r>
              <a:rPr lang="ru-RU" sz="2000" dirty="0" err="1"/>
              <a:t>візуальних</a:t>
            </a:r>
            <a:r>
              <a:rPr lang="ru-RU" sz="2000" dirty="0"/>
              <a:t> </a:t>
            </a:r>
            <a:r>
              <a:rPr lang="ru-RU" sz="2000" dirty="0" err="1"/>
              <a:t>новелах</a:t>
            </a:r>
            <a:r>
              <a:rPr lang="ru-RU" sz="2000" dirty="0"/>
              <a:t> </a:t>
            </a:r>
            <a:r>
              <a:rPr lang="ru-RU" sz="2000" dirty="0" err="1"/>
              <a:t>дещо</a:t>
            </a:r>
            <a:r>
              <a:rPr lang="ru-RU" sz="2000" dirty="0"/>
              <a:t> </a:t>
            </a:r>
            <a:r>
              <a:rPr lang="ru-RU" sz="2000" dirty="0" err="1"/>
              <a:t>відрізняється</a:t>
            </a:r>
            <a:r>
              <a:rPr lang="ru-RU" sz="2000" dirty="0"/>
              <a:t> </a:t>
            </a:r>
            <a:r>
              <a:rPr lang="ru-RU" sz="2000" dirty="0" err="1"/>
              <a:t>від</a:t>
            </a:r>
            <a:r>
              <a:rPr lang="ru-RU" sz="2000" dirty="0"/>
              <a:t> </a:t>
            </a:r>
            <a:r>
              <a:rPr lang="ru-RU" sz="2000" dirty="0" err="1"/>
              <a:t>друкованих</a:t>
            </a:r>
            <a:r>
              <a:rPr lang="ru-RU" sz="2000" dirty="0"/>
              <a:t> книг. </a:t>
            </a:r>
            <a:r>
              <a:rPr lang="ru-RU" sz="2000" dirty="0" err="1"/>
              <a:t>Здебільшого</a:t>
            </a:r>
            <a:r>
              <a:rPr lang="ru-RU" sz="2000" dirty="0"/>
              <a:t> </a:t>
            </a:r>
            <a:r>
              <a:rPr lang="ru-RU" sz="2000" dirty="0" err="1"/>
              <a:t>розповідь</a:t>
            </a:r>
            <a:r>
              <a:rPr lang="ru-RU" sz="2000" dirty="0"/>
              <a:t> </a:t>
            </a:r>
            <a:r>
              <a:rPr lang="ru-RU" sz="2000" dirty="0" err="1"/>
              <a:t>ведеться</a:t>
            </a:r>
            <a:r>
              <a:rPr lang="ru-RU" sz="2000" dirty="0"/>
              <a:t> </a:t>
            </a:r>
            <a:r>
              <a:rPr lang="ru-RU" sz="2000" dirty="0" err="1"/>
              <a:t>від</a:t>
            </a:r>
            <a:r>
              <a:rPr lang="ru-RU" sz="2000" dirty="0"/>
              <a:t> </a:t>
            </a:r>
            <a:r>
              <a:rPr lang="ru-RU" sz="2000" dirty="0" err="1"/>
              <a:t>першої</a:t>
            </a:r>
            <a:r>
              <a:rPr lang="ru-RU" sz="2000" dirty="0"/>
              <a:t> особи, і </a:t>
            </a:r>
            <a:r>
              <a:rPr lang="ru-RU" sz="2000" dirty="0" err="1"/>
              <a:t>спостерігачем</a:t>
            </a:r>
            <a:r>
              <a:rPr lang="ru-RU" sz="2000" dirty="0"/>
              <a:t> </a:t>
            </a:r>
            <a:r>
              <a:rPr lang="ru-RU" sz="2000" dirty="0" err="1"/>
              <a:t>всіх</a:t>
            </a:r>
            <a:r>
              <a:rPr lang="ru-RU" sz="2000" dirty="0"/>
              <a:t> </a:t>
            </a:r>
            <a:r>
              <a:rPr lang="ru-RU" sz="2000" dirty="0" err="1"/>
              <a:t>подій</a:t>
            </a:r>
            <a:r>
              <a:rPr lang="ru-RU" sz="2000" dirty="0"/>
              <a:t> </a:t>
            </a:r>
            <a:r>
              <a:rPr lang="ru-RU" sz="2000" dirty="0" smtClean="0"/>
              <a:t>є</a:t>
            </a:r>
            <a:r>
              <a:rPr lang="ru-RU" sz="2000" dirty="0"/>
              <a:t> </a:t>
            </a:r>
            <a:r>
              <a:rPr lang="ru-RU" sz="2000" dirty="0" err="1" smtClean="0"/>
              <a:t>головний</a:t>
            </a:r>
            <a:r>
              <a:rPr lang="ru-RU" sz="2000" dirty="0" smtClean="0"/>
              <a:t> герой.</a:t>
            </a:r>
            <a:endParaRPr 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76" t="16123" r="8944" b="1812"/>
          <a:stretch/>
        </p:blipFill>
        <p:spPr bwMode="auto">
          <a:xfrm>
            <a:off x="1115616" y="1916832"/>
            <a:ext cx="6987411" cy="3961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01118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Ren'Py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1638747"/>
          </a:xfrm>
        </p:spPr>
        <p:txBody>
          <a:bodyPr/>
          <a:lstStyle/>
          <a:p>
            <a:r>
              <a:rPr lang="en-US" b="1" dirty="0" err="1"/>
              <a:t>Ren'Py</a:t>
            </a:r>
            <a:r>
              <a:rPr lang="en-US" dirty="0"/>
              <a:t> </a:t>
            </a:r>
            <a:r>
              <a:rPr lang="uk-UA" dirty="0" smtClean="0"/>
              <a:t>- </a:t>
            </a:r>
            <a:r>
              <a:rPr lang="ru-RU" dirty="0" err="1" smtClean="0"/>
              <a:t>безкоштовна</a:t>
            </a:r>
            <a:r>
              <a:rPr lang="ru-RU" dirty="0" smtClean="0"/>
              <a:t>, </a:t>
            </a:r>
            <a:r>
              <a:rPr lang="ru-RU" dirty="0" err="1" smtClean="0"/>
              <a:t>вільна</a:t>
            </a:r>
            <a:r>
              <a:rPr lang="ru-RU" dirty="0" smtClean="0"/>
              <a:t> і </a:t>
            </a:r>
            <a:r>
              <a:rPr lang="ru-RU" dirty="0" err="1" smtClean="0"/>
              <a:t>відкрита</a:t>
            </a:r>
            <a:r>
              <a:rPr lang="ru-RU" dirty="0" smtClean="0"/>
              <a:t> платформа для </a:t>
            </a:r>
            <a:r>
              <a:rPr lang="ru-RU" dirty="0" err="1"/>
              <a:t>створення</a:t>
            </a:r>
            <a:r>
              <a:rPr lang="ru-RU" dirty="0"/>
              <a:t> </a:t>
            </a:r>
            <a:r>
              <a:rPr lang="ru-RU" dirty="0" err="1" smtClean="0"/>
              <a:t>візуальних</a:t>
            </a:r>
            <a:r>
              <a:rPr lang="ru-RU" dirty="0" smtClean="0"/>
              <a:t> новел.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8495" y="2492896"/>
            <a:ext cx="5238454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60078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188640"/>
            <a:ext cx="8568952" cy="44504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Стандартно, </a:t>
            </a:r>
            <a:r>
              <a:rPr lang="ru-RU" sz="2400" dirty="0" err="1">
                <a:solidFill>
                  <a:schemeClr val="tx2"/>
                </a:solidFill>
              </a:rPr>
              <a:t>рушій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підтримує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Windows, </a:t>
            </a:r>
            <a:r>
              <a:rPr lang="ru-RU" sz="2400" dirty="0" err="1">
                <a:solidFill>
                  <a:schemeClr val="tx2"/>
                </a:solidFill>
              </a:rPr>
              <a:t>останні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версії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Mac OS X </a:t>
            </a:r>
            <a:r>
              <a:rPr lang="ru-RU" sz="2400" dirty="0">
                <a:solidFill>
                  <a:schemeClr val="tx2"/>
                </a:solidFill>
              </a:rPr>
              <a:t>та </a:t>
            </a:r>
            <a:r>
              <a:rPr lang="en-US" sz="2400" dirty="0">
                <a:solidFill>
                  <a:schemeClr val="tx2"/>
                </a:solidFill>
              </a:rPr>
              <a:t>Linux, </a:t>
            </a:r>
            <a:r>
              <a:rPr lang="ru-RU" sz="2400" dirty="0">
                <a:solidFill>
                  <a:schemeClr val="tx2"/>
                </a:solidFill>
              </a:rPr>
              <a:t>а </a:t>
            </a:r>
            <a:r>
              <a:rPr lang="ru-RU" sz="2400" dirty="0" err="1">
                <a:solidFill>
                  <a:schemeClr val="tx2"/>
                </a:solidFill>
              </a:rPr>
              <a:t>також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може</a:t>
            </a:r>
            <a:r>
              <a:rPr lang="ru-RU" sz="2400" dirty="0">
                <a:solidFill>
                  <a:schemeClr val="tx2"/>
                </a:solidFill>
              </a:rPr>
              <a:t> бути </a:t>
            </a:r>
            <a:r>
              <a:rPr lang="ru-RU" sz="2400" dirty="0" err="1">
                <a:solidFill>
                  <a:schemeClr val="tx2"/>
                </a:solidFill>
              </a:rPr>
              <a:t>запущений</a:t>
            </a:r>
            <a:r>
              <a:rPr lang="ru-RU" sz="2400" dirty="0">
                <a:solidFill>
                  <a:schemeClr val="tx2"/>
                </a:solidFill>
              </a:rPr>
              <a:t> на </a:t>
            </a:r>
            <a:r>
              <a:rPr lang="en-US" sz="2400" dirty="0">
                <a:solidFill>
                  <a:schemeClr val="tx2"/>
                </a:solidFill>
              </a:rPr>
              <a:t>Android </a:t>
            </a:r>
            <a:r>
              <a:rPr lang="ru-RU" sz="2400" dirty="0">
                <a:solidFill>
                  <a:schemeClr val="tx2"/>
                </a:solidFill>
              </a:rPr>
              <a:t>та </a:t>
            </a:r>
            <a:r>
              <a:rPr lang="en-US" sz="2400" dirty="0">
                <a:solidFill>
                  <a:schemeClr val="tx2"/>
                </a:solidFill>
              </a:rPr>
              <a:t>iOS 7</a:t>
            </a:r>
            <a:r>
              <a:rPr lang="uk-UA" sz="2400" dirty="0">
                <a:solidFill>
                  <a:schemeClr val="tx2"/>
                </a:solidFill>
              </a:rPr>
              <a:t>+</a:t>
            </a:r>
            <a:r>
              <a:rPr lang="en-US" sz="2400" dirty="0">
                <a:solidFill>
                  <a:schemeClr val="tx2"/>
                </a:solidFill>
              </a:rPr>
              <a:t>. </a:t>
            </a:r>
            <a:endParaRPr lang="uk-UA" sz="2400" dirty="0">
              <a:solidFill>
                <a:schemeClr val="tx2"/>
              </a:solidFill>
            </a:endParaRPr>
          </a:p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uk-UA" sz="2400" dirty="0">
              <a:solidFill>
                <a:schemeClr val="tx2"/>
              </a:solidFill>
            </a:endParaRPr>
          </a:p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ru-RU" sz="2400" dirty="0">
                <a:solidFill>
                  <a:schemeClr val="tx2"/>
                </a:solidFill>
              </a:rPr>
              <a:t>Але через свою </a:t>
            </a:r>
            <a:r>
              <a:rPr lang="ru-RU" sz="2400" dirty="0" err="1">
                <a:solidFill>
                  <a:schemeClr val="tx2"/>
                </a:solidFill>
              </a:rPr>
              <a:t>відкритість</a:t>
            </a:r>
            <a:r>
              <a:rPr lang="ru-RU" sz="2400" dirty="0">
                <a:solidFill>
                  <a:schemeClr val="tx2"/>
                </a:solidFill>
              </a:rPr>
              <a:t> та </a:t>
            </a:r>
            <a:r>
              <a:rPr lang="ru-RU" sz="2400" dirty="0" err="1">
                <a:solidFill>
                  <a:schemeClr val="tx2"/>
                </a:solidFill>
              </a:rPr>
              <a:t>мінімальне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використання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сторонніх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бібліотек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ru-RU" sz="2400" dirty="0" err="1">
                <a:solidFill>
                  <a:schemeClr val="tx2"/>
                </a:solidFill>
              </a:rPr>
              <a:t>може</a:t>
            </a:r>
            <a:r>
              <a:rPr lang="ru-RU" sz="2400" dirty="0">
                <a:solidFill>
                  <a:schemeClr val="tx2"/>
                </a:solidFill>
              </a:rPr>
              <a:t> бути </a:t>
            </a:r>
            <a:r>
              <a:rPr lang="ru-RU" sz="2400" dirty="0" err="1">
                <a:solidFill>
                  <a:schemeClr val="tx2"/>
                </a:solidFill>
              </a:rPr>
              <a:t>портований</a:t>
            </a:r>
            <a:r>
              <a:rPr lang="ru-RU" sz="2400" dirty="0">
                <a:solidFill>
                  <a:schemeClr val="tx2"/>
                </a:solidFill>
              </a:rPr>
              <a:t> практично на будь-яку платформу, яка </a:t>
            </a:r>
            <a:r>
              <a:rPr lang="ru-RU" sz="2400" dirty="0" err="1">
                <a:solidFill>
                  <a:schemeClr val="tx2"/>
                </a:solidFill>
              </a:rPr>
              <a:t>підтримує</a:t>
            </a:r>
            <a:r>
              <a:rPr lang="ru-RU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tx2"/>
                </a:solidFill>
              </a:rPr>
              <a:t>Python </a:t>
            </a:r>
            <a:r>
              <a:rPr lang="ru-RU" sz="2400" dirty="0">
                <a:solidFill>
                  <a:schemeClr val="tx2"/>
                </a:solidFill>
              </a:rPr>
              <a:t>та </a:t>
            </a:r>
            <a:r>
              <a:rPr lang="en-US" sz="2400" dirty="0">
                <a:solidFill>
                  <a:schemeClr val="tx2"/>
                </a:solidFill>
              </a:rPr>
              <a:t>SDL.</a:t>
            </a:r>
            <a:endParaRPr lang="uk-UA" sz="2400" dirty="0">
              <a:solidFill>
                <a:schemeClr val="tx2"/>
              </a:solidFill>
            </a:endParaRPr>
          </a:p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endParaRPr lang="uk-UA" sz="2400" dirty="0">
              <a:solidFill>
                <a:schemeClr val="tx2"/>
              </a:solidFill>
            </a:endParaRPr>
          </a:p>
          <a:p>
            <a:pPr marL="342900" indent="-228600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</a:pPr>
            <a:r>
              <a:rPr lang="uk-UA" sz="2400" dirty="0">
                <a:solidFill>
                  <a:schemeClr val="tx2"/>
                </a:solidFill>
              </a:rPr>
              <a:t>Написання коду відбувається на мові програмування </a:t>
            </a:r>
            <a:r>
              <a:rPr lang="en-US" sz="2400" dirty="0">
                <a:solidFill>
                  <a:schemeClr val="tx2"/>
                </a:solidFill>
              </a:rPr>
              <a:t>Python.</a:t>
            </a:r>
          </a:p>
        </p:txBody>
      </p: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5134263"/>
            <a:ext cx="7126287" cy="1352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3983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Моя новела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uk-UA" dirty="0" smtClean="0"/>
              <a:t>Поки що робоча назва моєї новели «</a:t>
            </a:r>
            <a:r>
              <a:rPr lang="uk-UA" dirty="0" err="1" smtClean="0"/>
              <a:t>Політех</a:t>
            </a:r>
            <a:r>
              <a:rPr lang="uk-UA" dirty="0" smtClean="0"/>
              <a:t>. Шлях до успіху»</a:t>
            </a:r>
          </a:p>
          <a:p>
            <a:endParaRPr lang="uk-UA" dirty="0"/>
          </a:p>
          <a:p>
            <a:r>
              <a:rPr lang="uk-UA" dirty="0" smtClean="0"/>
              <a:t>Сюжет полягає в тому, що ти студент коледжу який навчається на 4 курсі. І перед тобою, як і перед кожним студентом, стоїть вибір. Зробити домашнє завдання чи пограти в гру? Піти на пару чи прогуляти? Потратити вільний час з користю, чи з задоволенням. Всі твої вибори, приводять до певної кінцівки.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6432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95536" y="188640"/>
            <a:ext cx="7128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dirty="0">
                <a:solidFill>
                  <a:schemeClr val="tx2"/>
                </a:solidFill>
              </a:rPr>
              <a:t>На даному етапі розробки, дизайн поки виглядає так:</a:t>
            </a:r>
            <a:endParaRPr lang="en-US" sz="2000" dirty="0">
              <a:solidFill>
                <a:schemeClr val="tx2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302" y="560872"/>
            <a:ext cx="5144306" cy="30250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5896" y="3548650"/>
            <a:ext cx="5410076" cy="31886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65125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uk-UA" dirty="0" smtClean="0"/>
              <a:t>Написання коду</a:t>
            </a:r>
            <a:endParaRPr lang="en-US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646237"/>
            <a:ext cx="8229600" cy="1926779"/>
          </a:xfrm>
        </p:spPr>
        <p:txBody>
          <a:bodyPr>
            <a:normAutofit fontScale="77500" lnSpcReduction="20000"/>
          </a:bodyPr>
          <a:lstStyle/>
          <a:p>
            <a:r>
              <a:rPr lang="ru-RU" sz="2800" dirty="0" err="1" smtClean="0"/>
              <a:t>Ren'Py</a:t>
            </a:r>
            <a:r>
              <a:rPr lang="ru-RU" sz="2800" dirty="0" smtClean="0"/>
              <a:t> </a:t>
            </a:r>
            <a:r>
              <a:rPr lang="ru-RU" sz="2800" dirty="0" err="1" smtClean="0"/>
              <a:t>дозволяє</a:t>
            </a:r>
            <a:r>
              <a:rPr lang="ru-RU" sz="2800" dirty="0" smtClean="0"/>
              <a:t> </a:t>
            </a:r>
            <a:r>
              <a:rPr lang="ru-RU" sz="2800" dirty="0" err="1" smtClean="0"/>
              <a:t>створювати</a:t>
            </a:r>
            <a:r>
              <a:rPr lang="ru-RU" sz="2800" dirty="0" smtClean="0"/>
              <a:t> </a:t>
            </a:r>
            <a:r>
              <a:rPr lang="ru-RU" sz="2800" dirty="0" err="1" smtClean="0"/>
              <a:t>візуальні</a:t>
            </a:r>
            <a:r>
              <a:rPr lang="ru-RU" sz="2800" dirty="0" smtClean="0"/>
              <a:t> новели на </a:t>
            </a:r>
            <a:r>
              <a:rPr lang="ru-RU" sz="2800" dirty="0" err="1" smtClean="0"/>
              <a:t>простій</a:t>
            </a:r>
            <a:r>
              <a:rPr lang="ru-RU" sz="2800" dirty="0" smtClean="0"/>
              <a:t> </a:t>
            </a:r>
            <a:r>
              <a:rPr lang="ru-RU" sz="2800" dirty="0" err="1" smtClean="0"/>
              <a:t>мові</a:t>
            </a:r>
            <a:r>
              <a:rPr lang="ru-RU" sz="2800" dirty="0" smtClean="0"/>
              <a:t> </a:t>
            </a:r>
            <a:r>
              <a:rPr lang="ru-RU" sz="2800" dirty="0" err="1" smtClean="0"/>
              <a:t>сценаріїв</a:t>
            </a:r>
            <a:r>
              <a:rPr lang="ru-RU" sz="2800" dirty="0" smtClean="0"/>
              <a:t>. </a:t>
            </a:r>
          </a:p>
          <a:p>
            <a:endParaRPr lang="ru-RU" sz="2800" dirty="0" smtClean="0"/>
          </a:p>
          <a:p>
            <a:r>
              <a:rPr lang="ru-RU" sz="2800" dirty="0" smtClean="0"/>
              <a:t>Ми </a:t>
            </a:r>
            <a:r>
              <a:rPr lang="ru-RU" sz="2800" dirty="0" err="1" smtClean="0"/>
              <a:t>можемо</a:t>
            </a:r>
            <a:r>
              <a:rPr lang="ru-RU" sz="2800" dirty="0" smtClean="0"/>
              <a:t> </a:t>
            </a:r>
            <a:r>
              <a:rPr lang="ru-RU" sz="2800" dirty="0" err="1" smtClean="0"/>
              <a:t>задати</a:t>
            </a:r>
            <a:r>
              <a:rPr lang="ru-RU" sz="2800" dirty="0" smtClean="0"/>
              <a:t> персонажу </a:t>
            </a:r>
            <a:r>
              <a:rPr lang="ru-RU" sz="2800" dirty="0" err="1" smtClean="0"/>
              <a:t>мітку</a:t>
            </a:r>
            <a:r>
              <a:rPr lang="ru-RU" sz="2800" dirty="0" smtClean="0"/>
              <a:t>, і </a:t>
            </a:r>
            <a:r>
              <a:rPr lang="ru-RU" sz="2800" dirty="0" err="1" smtClean="0"/>
              <a:t>далі</a:t>
            </a:r>
            <a:r>
              <a:rPr lang="ru-RU" sz="2800" dirty="0" smtClean="0"/>
              <a:t> </a:t>
            </a:r>
            <a:r>
              <a:rPr lang="ru-RU" sz="2800" dirty="0" err="1" smtClean="0"/>
              <a:t>використовувати</a:t>
            </a:r>
            <a:r>
              <a:rPr lang="ru-RU" sz="2800" dirty="0" smtClean="0"/>
              <a:t> </a:t>
            </a:r>
            <a:r>
              <a:rPr lang="ru-RU" sz="2800" dirty="0" err="1" smtClean="0"/>
              <a:t>її</a:t>
            </a:r>
            <a:r>
              <a:rPr lang="ru-RU" sz="2800" dirty="0" smtClean="0"/>
              <a:t>, а не </a:t>
            </a:r>
            <a:r>
              <a:rPr lang="ru-RU" sz="2800" dirty="0" err="1" smtClean="0"/>
              <a:t>писати</a:t>
            </a:r>
            <a:r>
              <a:rPr lang="ru-RU" sz="2800" dirty="0" smtClean="0"/>
              <a:t> </a:t>
            </a:r>
            <a:r>
              <a:rPr lang="ru-RU" sz="2800" dirty="0" err="1" smtClean="0"/>
              <a:t>повністю</a:t>
            </a:r>
            <a:r>
              <a:rPr lang="ru-RU" sz="2800" dirty="0" smtClean="0"/>
              <a:t> </a:t>
            </a:r>
            <a:r>
              <a:rPr lang="ru-RU" sz="2800" dirty="0" err="1" smtClean="0"/>
              <a:t>ім’я</a:t>
            </a:r>
            <a:r>
              <a:rPr lang="ru-RU" sz="2800" dirty="0" smtClean="0"/>
              <a:t> </a:t>
            </a:r>
            <a:r>
              <a:rPr lang="ru-RU" sz="2800" dirty="0" err="1" smtClean="0"/>
              <a:t>кожен</a:t>
            </a:r>
            <a:r>
              <a:rPr lang="ru-RU" sz="2800" dirty="0" smtClean="0"/>
              <a:t> раз.</a:t>
            </a:r>
          </a:p>
          <a:p>
            <a:endParaRPr lang="en-US" sz="28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56386"/>
            <a:ext cx="6026061" cy="9119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754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Аптека">
  <a:themeElements>
    <a:clrScheme name="Аптека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Аптека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Аптека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252</TotalTime>
  <Words>703</Words>
  <Application>Microsoft Office PowerPoint</Application>
  <PresentationFormat>Экран (4:3)</PresentationFormat>
  <Paragraphs>75</Paragraphs>
  <Slides>21</Slides>
  <Notes>0</Notes>
  <HiddenSlides>0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21</vt:i4>
      </vt:variant>
    </vt:vector>
  </HeadingPairs>
  <TitlesOfParts>
    <vt:vector size="22" baseType="lpstr">
      <vt:lpstr>Аптека</vt:lpstr>
      <vt:lpstr>Візуальна новела на движку Ren'Py</vt:lpstr>
      <vt:lpstr>Візуальна новела</vt:lpstr>
      <vt:lpstr>Презентация PowerPoint</vt:lpstr>
      <vt:lpstr>Презентация PowerPoint</vt:lpstr>
      <vt:lpstr>Ren'Py</vt:lpstr>
      <vt:lpstr>Презентация PowerPoint</vt:lpstr>
      <vt:lpstr>Моя новела</vt:lpstr>
      <vt:lpstr>Презентация PowerPoint</vt:lpstr>
      <vt:lpstr>Написання коду</vt:lpstr>
      <vt:lpstr>Презентация PowerPoint</vt:lpstr>
      <vt:lpstr>Презентация PowerPoint</vt:lpstr>
      <vt:lpstr>Презентация PowerPoint</vt:lpstr>
      <vt:lpstr>можливості</vt:lpstr>
      <vt:lpstr>Приклад ігор на Ren’py</vt:lpstr>
      <vt:lpstr>Презентация PowerPoint</vt:lpstr>
      <vt:lpstr>Що я планую реалізувати?</vt:lpstr>
      <vt:lpstr>Презентация PowerPoint</vt:lpstr>
      <vt:lpstr>Презентация PowerPoint</vt:lpstr>
      <vt:lpstr>Презентация PowerPoint</vt:lpstr>
      <vt:lpstr>Презентация PowerPoint</vt:lpstr>
      <vt:lpstr>Чому я обрала цю тему?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Візуальна новела на платформі Ren'Py</dc:title>
  <dc:creator>Windows User</dc:creator>
  <cp:lastModifiedBy>Windows User</cp:lastModifiedBy>
  <cp:revision>46</cp:revision>
  <dcterms:created xsi:type="dcterms:W3CDTF">2020-04-07T07:36:36Z</dcterms:created>
  <dcterms:modified xsi:type="dcterms:W3CDTF">2020-04-14T06:57:54Z</dcterms:modified>
</cp:coreProperties>
</file>